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5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FF5E-500F-43D6-B254-C8F568BCBE06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02D4-6FEC-4FA4-A7AD-3F579714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34BC5-F834-7449-9A30-8F187B65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09" y="148213"/>
            <a:ext cx="2730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77" y="113159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16002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65329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Palmer</dc:creator>
  <cp:lastModifiedBy>Microsoft Office User</cp:lastModifiedBy>
  <cp:revision>5</cp:revision>
  <dcterms:created xsi:type="dcterms:W3CDTF">2021-04-20T18:19:03Z</dcterms:created>
  <dcterms:modified xsi:type="dcterms:W3CDTF">2021-06-07T18:28:10Z</dcterms:modified>
</cp:coreProperties>
</file>